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83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552" autoAdjust="0"/>
  </p:normalViewPr>
  <p:slideViewPr>
    <p:cSldViewPr>
      <p:cViewPr varScale="1">
        <p:scale>
          <a:sx n="70" d="100"/>
          <a:sy n="70" d="100"/>
        </p:scale>
        <p:origin x="-13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1701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5628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4463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797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2788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5830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9341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7501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5125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1426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962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66BB2-3FBA-4B04-9420-13C596E544DC}" type="datetimeFigureOut">
              <a:rPr lang="es-MX" smtClean="0"/>
              <a:t>18/12/2017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2E08-261F-4BA3-80D2-D8E19032791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006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18"/>
            <a:ext cx="9144000" cy="680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1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Listas</a:t>
            </a:r>
            <a:endParaRPr lang="es-MX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4" t="10912" r="3384" b="14486"/>
          <a:stretch/>
        </p:blipFill>
        <p:spPr bwMode="auto">
          <a:xfrm>
            <a:off x="6602" y="1268760"/>
            <a:ext cx="9144000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116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4" t="14552" r="18910" b="8846"/>
          <a:stretch/>
        </p:blipFill>
        <p:spPr bwMode="auto">
          <a:xfrm>
            <a:off x="-55883" y="0"/>
            <a:ext cx="919988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6608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5" t="13619" r="39129" b="9423"/>
          <a:stretch/>
        </p:blipFill>
        <p:spPr bwMode="auto">
          <a:xfrm>
            <a:off x="-6503" y="-2839"/>
            <a:ext cx="9150503" cy="6860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5449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8" t="9231" r="1394" b="4808"/>
          <a:stretch/>
        </p:blipFill>
        <p:spPr bwMode="auto">
          <a:xfrm>
            <a:off x="0" y="1420946"/>
            <a:ext cx="9144000" cy="5104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6560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9" t="13433" r="26262" b="9423"/>
          <a:stretch/>
        </p:blipFill>
        <p:spPr bwMode="auto">
          <a:xfrm>
            <a:off x="0" y="-5556"/>
            <a:ext cx="9144000" cy="6962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2329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2" t="10360" r="18752" b="9548"/>
          <a:stretch/>
        </p:blipFill>
        <p:spPr bwMode="auto">
          <a:xfrm>
            <a:off x="1" y="534"/>
            <a:ext cx="9143999" cy="685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7739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" t="8269" r="6692" b="6250"/>
          <a:stretch/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387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8" t="8078" r="8530" b="4807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9648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0" t="8654" r="1395" b="6249"/>
          <a:stretch/>
        </p:blipFill>
        <p:spPr bwMode="auto">
          <a:xfrm>
            <a:off x="-15243" y="0"/>
            <a:ext cx="915924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1676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0" t="13059" r="19234" b="12692"/>
          <a:stretch/>
        </p:blipFill>
        <p:spPr bwMode="auto">
          <a:xfrm>
            <a:off x="-19294" y="0"/>
            <a:ext cx="9163294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8855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¿Quiénes somos?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s-MX" dirty="0" smtClean="0"/>
              <a:t>Aries </a:t>
            </a:r>
            <a:r>
              <a:rPr lang="es-MX" dirty="0" err="1" smtClean="0"/>
              <a:t>Bike</a:t>
            </a:r>
            <a:r>
              <a:rPr lang="es-MX" dirty="0" smtClean="0"/>
              <a:t> inicia en 1992, como un pequeño local ofreciendo refacciones y accesorios de bicicleta, así como el servicio de taller. Año tras año, con la confianza y preferencia de sus clientes, Aries </a:t>
            </a:r>
            <a:r>
              <a:rPr lang="es-MX" dirty="0" err="1" smtClean="0"/>
              <a:t>Bike</a:t>
            </a:r>
            <a:r>
              <a:rPr lang="es-MX" dirty="0" smtClean="0"/>
              <a:t> fue creciendo ofreciendo una variedad cada vez mayor para cada tipo de cliente. En el 2005, siguiendo la demanda creciente en refacciones de motocicleta, Aries </a:t>
            </a:r>
            <a:r>
              <a:rPr lang="es-MX" dirty="0" err="1" smtClean="0"/>
              <a:t>Bike</a:t>
            </a:r>
            <a:r>
              <a:rPr lang="es-MX" dirty="0" smtClean="0"/>
              <a:t> comienza a comercializar refacciones y accesorios para motocicleta.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81210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" t="8462" r="2151" b="6016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9457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" t="8654" r="3016" b="6249"/>
          <a:stretch/>
        </p:blipFill>
        <p:spPr bwMode="auto">
          <a:xfrm>
            <a:off x="0" y="15312"/>
            <a:ext cx="9144000" cy="6842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16923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95536" y="764704"/>
            <a:ext cx="8229600" cy="1143000"/>
          </a:xfrm>
        </p:spPr>
        <p:txBody>
          <a:bodyPr>
            <a:normAutofit/>
          </a:bodyPr>
          <a:lstStyle/>
          <a:p>
            <a:r>
              <a:rPr lang="es-MX" sz="6000" dirty="0" smtClean="0"/>
              <a:t>Formulario</a:t>
            </a:r>
            <a:endParaRPr lang="es-MX" sz="6000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5" t="9808" r="14262" b="52308"/>
          <a:stretch/>
        </p:blipFill>
        <p:spPr bwMode="auto">
          <a:xfrm>
            <a:off x="179512" y="2348880"/>
            <a:ext cx="8820472" cy="277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2550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" t="38433" r="37615" b="40769"/>
          <a:stretch/>
        </p:blipFill>
        <p:spPr bwMode="auto">
          <a:xfrm>
            <a:off x="-17936" y="1556792"/>
            <a:ext cx="9161935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45524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3" t="9023" r="7556" b="14959"/>
          <a:stretch/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6831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9" t="31529" r="33182" b="44232"/>
          <a:stretch/>
        </p:blipFill>
        <p:spPr bwMode="auto">
          <a:xfrm>
            <a:off x="0" y="1556792"/>
            <a:ext cx="9124762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0649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Dirección</a:t>
            </a:r>
            <a:endParaRPr lang="es-MX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8" r="2583" b="6249"/>
          <a:stretch/>
        </p:blipFill>
        <p:spPr bwMode="auto">
          <a:xfrm>
            <a:off x="1" y="1412776"/>
            <a:ext cx="9144000" cy="4986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531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0" t="19963" r="19234" b="16154"/>
          <a:stretch/>
        </p:blipFill>
        <p:spPr bwMode="auto">
          <a:xfrm>
            <a:off x="-1175" y="0"/>
            <a:ext cx="914517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8660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s-MX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5" t="21401" r="43777" b="28571"/>
          <a:stretch/>
        </p:blipFill>
        <p:spPr bwMode="auto">
          <a:xfrm>
            <a:off x="-7889" y="-2006"/>
            <a:ext cx="9138009" cy="68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1229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5" t="29167" r="43443" b="31944"/>
          <a:stretch/>
        </p:blipFill>
        <p:spPr bwMode="auto">
          <a:xfrm>
            <a:off x="-1" y="-2006"/>
            <a:ext cx="9188741" cy="6860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3800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Slogan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8" t="31343" r="25505" b="27500"/>
          <a:stretch/>
        </p:blipFill>
        <p:spPr bwMode="auto">
          <a:xfrm>
            <a:off x="-15244" y="1484784"/>
            <a:ext cx="9208080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9999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2" t="35913" r="43777" b="24802"/>
          <a:stretch/>
        </p:blipFill>
        <p:spPr bwMode="auto">
          <a:xfrm>
            <a:off x="0" y="188640"/>
            <a:ext cx="9123103" cy="6198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035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Menú </a:t>
            </a:r>
            <a:endParaRPr lang="es-MX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2" t="12500" r="11990" b="44038"/>
          <a:stretch/>
        </p:blipFill>
        <p:spPr bwMode="auto">
          <a:xfrm>
            <a:off x="1" y="1484784"/>
            <a:ext cx="9144000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0603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7" t="47538" r="35746" b="29762"/>
          <a:stretch/>
        </p:blipFill>
        <p:spPr bwMode="auto">
          <a:xfrm>
            <a:off x="-1" y="0"/>
            <a:ext cx="9144001" cy="263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9" t="13542" r="42971" b="41701"/>
          <a:stretch/>
        </p:blipFill>
        <p:spPr bwMode="auto">
          <a:xfrm>
            <a:off x="-1" y="2636912"/>
            <a:ext cx="9144001" cy="422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2203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4" t="23674" r="47905" b="1984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03808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87</Words>
  <Application>Microsoft Office PowerPoint</Application>
  <PresentationFormat>Presentación en pantalla (4:3)</PresentationFormat>
  <Paragraphs>8</Paragraphs>
  <Slides>27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28" baseType="lpstr">
      <vt:lpstr>Tema de Office</vt:lpstr>
      <vt:lpstr>Presentación de PowerPoint</vt:lpstr>
      <vt:lpstr>¿Quiénes somos?</vt:lpstr>
      <vt:lpstr>Presentación de PowerPoint</vt:lpstr>
      <vt:lpstr>Presentación de PowerPoint</vt:lpstr>
      <vt:lpstr>Slogan</vt:lpstr>
      <vt:lpstr>Presentación de PowerPoint</vt:lpstr>
      <vt:lpstr>Menú </vt:lpstr>
      <vt:lpstr>Presentación de PowerPoint</vt:lpstr>
      <vt:lpstr>Presentación de PowerPoint</vt:lpstr>
      <vt:lpstr>Listas</vt:lpstr>
      <vt:lpstr>Presentación de PowerPoint</vt:lpstr>
      <vt:lpstr>Presentación de PowerPoint</vt:lpstr>
      <vt:lpstr>Tablas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Formulario</vt:lpstr>
      <vt:lpstr>Presentación de PowerPoint</vt:lpstr>
      <vt:lpstr>Presentación de PowerPoint</vt:lpstr>
      <vt:lpstr>Presentación de PowerPoint</vt:lpstr>
      <vt:lpstr>Dirección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orlando quintanar perez</dc:creator>
  <cp:lastModifiedBy>orlando quintanar perez</cp:lastModifiedBy>
  <cp:revision>14</cp:revision>
  <dcterms:created xsi:type="dcterms:W3CDTF">2017-12-18T03:56:31Z</dcterms:created>
  <dcterms:modified xsi:type="dcterms:W3CDTF">2017-12-18T16:15:57Z</dcterms:modified>
</cp:coreProperties>
</file>

<file path=docProps/thumbnail.jpeg>
</file>